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1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1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4" Type="http://schemas.openxmlformats.org/officeDocument/2006/relationships/hyperlink" Target="../ejemplo4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../ejemplo2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 smtClean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JavaScript funciona con un orden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 smtClean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Lado del cliente y lado del servidor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 smtClean="0"/>
              <a:t>JavaScript por dentro (</a:t>
            </a:r>
            <a:r>
              <a:rPr lang="es-ES_tradnl" dirty="0" smtClean="0">
                <a:hlinkClick r:id="rId2" action="ppaction://hlinkfile"/>
              </a:rPr>
              <a:t>ejemplo2.html</a:t>
            </a:r>
            <a:r>
              <a:rPr lang="es-ES_tradnl" dirty="0" smtClean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 smtClean="0"/>
              <a:t>JavaScript externo (</a:t>
            </a:r>
            <a:r>
              <a:rPr lang="es-ES_tradnl" dirty="0" smtClean="0">
                <a:hlinkClick r:id="rId3" action="ppaction://hlinkfile"/>
              </a:rPr>
              <a:t>ejemplo3.html</a:t>
            </a:r>
            <a:r>
              <a:rPr lang="es-ES_tradnl" dirty="0" smtClean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 smtClean="0"/>
              <a:t>Gestores de JavaScript en l</a:t>
            </a:r>
            <a:r>
              <a:rPr lang="es-ES" dirty="0" err="1" smtClean="0"/>
              <a:t>ínea</a:t>
            </a:r>
            <a:r>
              <a:rPr lang="es-ES" dirty="0" smtClean="0"/>
              <a:t> (</a:t>
            </a:r>
            <a:r>
              <a:rPr lang="es-ES" dirty="0" smtClean="0">
                <a:hlinkClick r:id="rId4" action="ppaction://hlinkfile"/>
              </a:rPr>
              <a:t>ejemplo4.html</a:t>
            </a:r>
            <a:r>
              <a:rPr lang="es-ES" dirty="0" smtClean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Modifica el ejercicio añadiendo varios botones en el archivo. Cada vez que se presione un </a:t>
            </a:r>
            <a:r>
              <a:rPr lang="es-ES_tradnl" dirty="0" err="1" smtClean="0"/>
              <a:t>bot</a:t>
            </a:r>
            <a:r>
              <a:rPr lang="es-ES" dirty="0" err="1" smtClean="0"/>
              <a:t>ón</a:t>
            </a:r>
            <a:r>
              <a:rPr lang="es-ES" dirty="0" smtClean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</a:t>
            </a:r>
            <a:r>
              <a:rPr lang="es-ES_tradnl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Jugar &lt;/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lo que podemos hacer con JavaScript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Utilizar su n</a:t>
            </a:r>
            <a:r>
              <a:rPr lang="es-ES" dirty="0" smtClean="0"/>
              <a:t>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Utilizar la funcionalidad construida por encima del núcleo de JavaScript llama </a:t>
            </a:r>
            <a:r>
              <a:rPr lang="es-ES" dirty="0" err="1" smtClean="0"/>
              <a:t>API`s</a:t>
            </a:r>
            <a:r>
              <a:rPr lang="es-ES" dirty="0" smtClean="0"/>
              <a:t> </a:t>
            </a:r>
            <a:r>
              <a:rPr lang="es-ES" dirty="0"/>
              <a:t>(</a:t>
            </a:r>
            <a:r>
              <a:rPr lang="es-ES" dirty="0" err="1" smtClean="0"/>
              <a:t>Application</a:t>
            </a:r>
            <a:r>
              <a:rPr lang="es-ES" dirty="0" smtClean="0"/>
              <a:t> </a:t>
            </a:r>
            <a:r>
              <a:rPr lang="es-ES" dirty="0" err="1" smtClean="0"/>
              <a:t>Programming</a:t>
            </a:r>
            <a:r>
              <a:rPr lang="es-ES" dirty="0" smtClean="0"/>
              <a:t> Interfaces).</a:t>
            </a: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Los navegadores </a:t>
            </a:r>
            <a:r>
              <a:rPr lang="es-ES" dirty="0" err="1" smtClean="0"/>
              <a:t>APIs</a:t>
            </a:r>
            <a:r>
              <a:rPr lang="es-ES" dirty="0" smtClean="0"/>
              <a:t> (DOM, localizaci</a:t>
            </a:r>
            <a:r>
              <a:rPr lang="es-ES" dirty="0" smtClean="0"/>
              <a:t>ón-Geo API, </a:t>
            </a:r>
            <a:r>
              <a:rPr lang="es-ES" dirty="0" err="1" smtClean="0"/>
              <a:t>Canvas</a:t>
            </a:r>
            <a:r>
              <a:rPr lang="es-ES" dirty="0" smtClean="0"/>
              <a:t>, </a:t>
            </a:r>
            <a:r>
              <a:rPr lang="es-ES" dirty="0" err="1" smtClean="0"/>
              <a:t>WebGL</a:t>
            </a:r>
            <a:r>
              <a:rPr lang="es-ES" dirty="0" smtClean="0"/>
              <a:t>, Video y Sonido </a:t>
            </a:r>
            <a:r>
              <a:rPr lang="es-ES" dirty="0" err="1" smtClean="0"/>
              <a:t>APIs</a:t>
            </a:r>
            <a:r>
              <a:rPr lang="es-ES" dirty="0" smtClean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 smtClean="0"/>
              <a:t>APIs</a:t>
            </a:r>
            <a:r>
              <a:rPr lang="es-ES" dirty="0" smtClean="0"/>
              <a:t> de terceras personas (Twitter API, Google </a:t>
            </a:r>
            <a:r>
              <a:rPr lang="es-ES" dirty="0" err="1" smtClean="0"/>
              <a:t>Maps</a:t>
            </a:r>
            <a:r>
              <a:rPr lang="es-ES" dirty="0" smtClean="0"/>
              <a:t> API, </a:t>
            </a:r>
            <a:r>
              <a:rPr lang="mr-IN" dirty="0" smtClean="0"/>
              <a:t>…</a:t>
            </a: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 smtClean="0"/>
              <a:t>El c</a:t>
            </a:r>
            <a:r>
              <a:rPr lang="es-ES" dirty="0" smtClean="0"/>
              <a:t>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 smtClean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 smtClean="0"/>
              <a:t>Lo anterior asegura que el estilo y la estructura de la </a:t>
            </a:r>
            <a:r>
              <a:rPr lang="es-ES" dirty="0"/>
              <a:t>página están en su lugar en el momento en que JavaScript comienza a </a:t>
            </a:r>
            <a:r>
              <a:rPr lang="es-ES" dirty="0" smtClean="0"/>
              <a:t>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 smtClean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Seguridad </a:t>
            </a:r>
            <a:r>
              <a:rPr lang="es-ES_tradnl" sz="2000" smtClean="0"/>
              <a:t>en el navegador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953</TotalTime>
  <Words>557</Words>
  <Application>Microsoft Macintosh PowerPoint</Application>
  <PresentationFormat>Presentación en pantalla (4:3)</PresentationFormat>
  <Paragraphs>61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Mangal</vt:lpstr>
      <vt:lpstr>Verdana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65</cp:revision>
  <dcterms:created xsi:type="dcterms:W3CDTF">2019-01-28T17:21:52Z</dcterms:created>
  <dcterms:modified xsi:type="dcterms:W3CDTF">2019-02-17T03:42:53Z</dcterms:modified>
</cp:coreProperties>
</file>